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5" r:id="rId2"/>
    <p:sldId id="258" r:id="rId3"/>
    <p:sldId id="257" r:id="rId4"/>
    <p:sldId id="259" r:id="rId5"/>
    <p:sldId id="260" r:id="rId6"/>
    <p:sldId id="264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7" d="100"/>
          <a:sy n="47" d="100"/>
        </p:scale>
        <p:origin x="104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23-05-2025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8163A-DF57-D2D6-EA58-876D86A7E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089" y="0"/>
            <a:ext cx="10169821" cy="999257"/>
          </a:xfrm>
        </p:spPr>
        <p:txBody>
          <a:bodyPr/>
          <a:lstStyle/>
          <a:p>
            <a:pPr algn="ctr"/>
            <a:r>
              <a:rPr lang="en-US" b="1" dirty="0"/>
              <a:t>Final </a:t>
            </a:r>
            <a:r>
              <a:rPr lang="en-US" b="1" dirty="0" err="1"/>
              <a:t>Dashbord</a:t>
            </a:r>
            <a:endParaRPr lang="en-U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2F9CC1-AB68-12C3-35D1-2E2EF13018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9257"/>
            <a:ext cx="12192000" cy="5858743"/>
          </a:xfrm>
        </p:spPr>
      </p:pic>
    </p:spTree>
    <p:extLst>
      <p:ext uri="{BB962C8B-B14F-4D97-AF65-F5344CB8AC3E}">
        <p14:creationId xmlns:p14="http://schemas.microsoft.com/office/powerpoint/2010/main" val="1089590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393</Words>
  <Application>Microsoft Office PowerPoint</Application>
  <PresentationFormat>Widescreen</PresentationFormat>
  <Paragraphs>37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Microsoft Sans Serif</vt:lpstr>
      <vt:lpstr>Office Theme</vt:lpstr>
      <vt:lpstr>Final Dashbord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sunil simhadri</cp:lastModifiedBy>
  <cp:revision>13</cp:revision>
  <dcterms:created xsi:type="dcterms:W3CDTF">2025-01-20T11:39:00Z</dcterms:created>
  <dcterms:modified xsi:type="dcterms:W3CDTF">2025-05-23T06:39:42Z</dcterms:modified>
</cp:coreProperties>
</file>

<file path=docProps/thumbnail.jpeg>
</file>